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8061427-6CCF-4CAF-B0A3-DFD5E827313C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526BB38-3CAB-41AB-9A6D-1C54856803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7850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1427-6CCF-4CAF-B0A3-DFD5E827313C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6BB38-3CAB-41AB-9A6D-1C54856803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2269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1427-6CCF-4CAF-B0A3-DFD5E827313C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6BB38-3CAB-41AB-9A6D-1C54856803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64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1427-6CCF-4CAF-B0A3-DFD5E827313C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6BB38-3CAB-41AB-9A6D-1C54856803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0965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8061427-6CCF-4CAF-B0A3-DFD5E827313C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2526BB38-3CAB-41AB-9A6D-1C54856803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621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1427-6CCF-4CAF-B0A3-DFD5E827313C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6BB38-3CAB-41AB-9A6D-1C54856803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773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1427-6CCF-4CAF-B0A3-DFD5E827313C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6BB38-3CAB-41AB-9A6D-1C54856803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003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1427-6CCF-4CAF-B0A3-DFD5E827313C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6BB38-3CAB-41AB-9A6D-1C54856803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806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1427-6CCF-4CAF-B0A3-DFD5E827313C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6BB38-3CAB-41AB-9A6D-1C54856803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041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61427-6CCF-4CAF-B0A3-DFD5E827313C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fi-FI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526BB38-3CAB-41AB-9A6D-1C548568038F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114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8061427-6CCF-4CAF-B0A3-DFD5E827313C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526BB38-3CAB-41AB-9A6D-1C548568038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44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8061427-6CCF-4CAF-B0A3-DFD5E827313C}" type="datetimeFigureOut">
              <a:rPr lang="fi-FI" smtClean="0"/>
              <a:t>10.5.2022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526BB38-3CAB-41AB-9A6D-1C548568038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4070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antahameenbioanalyytikot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2045077"/>
            <a:ext cx="9144000" cy="1238451"/>
          </a:xfrm>
        </p:spPr>
        <p:txBody>
          <a:bodyPr>
            <a:noAutofit/>
          </a:bodyPr>
          <a:lstStyle/>
          <a:p>
            <a:r>
              <a:rPr lang="fi-FI" sz="4400" dirty="0" smtClean="0"/>
              <a:t>SAUNAA, SUPPAILUA JA PIZZAA</a:t>
            </a:r>
            <a:br>
              <a:rPr lang="fi-FI" sz="4400" dirty="0" smtClean="0"/>
            </a:br>
            <a:r>
              <a:rPr lang="fi-FI" sz="4400" dirty="0" smtClean="0"/>
              <a:t>6.6. KLO 15:30 ALKAEN</a:t>
            </a:r>
            <a:endParaRPr lang="fi-FI" sz="44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200400"/>
            <a:ext cx="9144000" cy="2427316"/>
          </a:xfrm>
        </p:spPr>
        <p:txBody>
          <a:bodyPr>
            <a:normAutofit fontScale="92500" lnSpcReduction="10000"/>
          </a:bodyPr>
          <a:lstStyle/>
          <a:p>
            <a:r>
              <a:rPr lang="fi-FI" sz="1400" dirty="0" smtClean="0"/>
              <a:t>Ahveniston rantasauna varattu klo 16-17</a:t>
            </a:r>
          </a:p>
          <a:p>
            <a:r>
              <a:rPr lang="fi-FI" sz="1400" dirty="0" smtClean="0"/>
              <a:t>Yhdistys vuokraa </a:t>
            </a:r>
            <a:r>
              <a:rPr lang="fi-FI" sz="1400" dirty="0" err="1" smtClean="0"/>
              <a:t>Sup</a:t>
            </a:r>
            <a:r>
              <a:rPr lang="fi-FI" sz="1400" dirty="0" smtClean="0"/>
              <a:t>-lautoja kahvilalta (säävaraus).</a:t>
            </a:r>
          </a:p>
          <a:p>
            <a:r>
              <a:rPr lang="fi-FI" sz="1400" dirty="0" smtClean="0"/>
              <a:t>Tilataan pizzat </a:t>
            </a:r>
            <a:r>
              <a:rPr lang="fi-FI" sz="1400" dirty="0" err="1" smtClean="0"/>
              <a:t>Kaurialan</a:t>
            </a:r>
            <a:r>
              <a:rPr lang="fi-FI" sz="1400" dirty="0" smtClean="0"/>
              <a:t> kotipizzasta. Yhdistys tarjoaa pizzat jäsenilleen.</a:t>
            </a:r>
          </a:p>
          <a:p>
            <a:endParaRPr lang="fi-FI" sz="1400" dirty="0"/>
          </a:p>
          <a:p>
            <a:r>
              <a:rPr lang="fi-FI" sz="1400" dirty="0" smtClean="0"/>
              <a:t>Ilmoittautumiset ja pizzatoiveet </a:t>
            </a:r>
            <a:r>
              <a:rPr lang="fi-FI" sz="1400" dirty="0"/>
              <a:t>sähköpostitse </a:t>
            </a:r>
            <a:endParaRPr lang="fi-FI" sz="1400" dirty="0" smtClean="0"/>
          </a:p>
          <a:p>
            <a:r>
              <a:rPr lang="fi-FI" sz="1400" dirty="0" smtClean="0">
                <a:hlinkClick r:id="rId2"/>
              </a:rPr>
              <a:t>kantahameenbioanalyytikot@gmail.com</a:t>
            </a:r>
            <a:endParaRPr lang="fi-FI" sz="1400" dirty="0" smtClean="0"/>
          </a:p>
          <a:p>
            <a:r>
              <a:rPr lang="fi-FI" sz="1400" dirty="0" smtClean="0"/>
              <a:t>3.6</a:t>
            </a:r>
            <a:r>
              <a:rPr lang="fi-FI" sz="1400" dirty="0" smtClean="0"/>
              <a:t>. </a:t>
            </a:r>
            <a:r>
              <a:rPr lang="fi-FI" sz="1400" dirty="0" smtClean="0"/>
              <a:t>mennessä</a:t>
            </a:r>
          </a:p>
          <a:p>
            <a:endParaRPr lang="fi-FI" sz="1400" dirty="0" smtClean="0"/>
          </a:p>
          <a:p>
            <a:r>
              <a:rPr lang="fi-FI" sz="2400" dirty="0" smtClean="0"/>
              <a:t>LÄMPIMÄSTI </a:t>
            </a:r>
            <a:r>
              <a:rPr lang="fi-FI" sz="2400" dirty="0" smtClean="0"/>
              <a:t>TERVETULOA</a:t>
            </a:r>
            <a:r>
              <a:rPr lang="fi-FI" sz="2400" dirty="0" smtClean="0"/>
              <a:t>!</a:t>
            </a:r>
          </a:p>
          <a:p>
            <a:endParaRPr lang="fi-FI" sz="2400" dirty="0" smtClean="0"/>
          </a:p>
          <a:p>
            <a:r>
              <a:rPr lang="fi-FI" sz="1200" dirty="0" smtClean="0"/>
              <a:t>Ahveniston Toimintapuisto, Olympiakatu 18-20, 13130 Hämeenlinna</a:t>
            </a:r>
            <a:endParaRPr lang="fi-FI" sz="1200" dirty="0" smtClean="0"/>
          </a:p>
          <a:p>
            <a:endParaRPr lang="fi-FI" sz="2400" dirty="0" smtClean="0"/>
          </a:p>
          <a:p>
            <a:endParaRPr lang="fi-FI" sz="2400" dirty="0" smtClean="0"/>
          </a:p>
          <a:p>
            <a:endParaRPr lang="fi-FI" sz="2400" dirty="0" smtClean="0"/>
          </a:p>
        </p:txBody>
      </p:sp>
    </p:spTree>
    <p:extLst>
      <p:ext uri="{BB962C8B-B14F-4D97-AF65-F5344CB8AC3E}">
        <p14:creationId xmlns:p14="http://schemas.microsoft.com/office/powerpoint/2010/main" val="2037951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Vihreä-keltaine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30</TotalTime>
  <Words>52</Words>
  <Application>Microsoft Office PowerPoint</Application>
  <PresentationFormat>Laajakuva</PresentationFormat>
  <Paragraphs>13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Century Gothic</vt:lpstr>
      <vt:lpstr>Garamond</vt:lpstr>
      <vt:lpstr>Savon</vt:lpstr>
      <vt:lpstr>SAUNAA, SUPPAILUA JA PIZZAA 6.6. KLO 15:30 ALKAEN</vt:lpstr>
    </vt:vector>
  </TitlesOfParts>
  <Company>PSHP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SAUNAA, SUPPAILUA JA PIZZAA 6.6.</dc:title>
  <dc:creator>Malinen Milla</dc:creator>
  <cp:lastModifiedBy>Salmenaho Heini</cp:lastModifiedBy>
  <cp:revision>6</cp:revision>
  <dcterms:created xsi:type="dcterms:W3CDTF">2022-05-08T09:11:45Z</dcterms:created>
  <dcterms:modified xsi:type="dcterms:W3CDTF">2022-05-10T12:41:04Z</dcterms:modified>
</cp:coreProperties>
</file>